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Stroomspiegel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1376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transistor als diode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4" y="539496"/>
            <a:ext cx="809001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stroomspiegels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95" y="539496"/>
            <a:ext cx="925040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133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133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gemeenschappelijke source</a:t>
            </a:r>
          </a:p>
          <a:p>
            <a:pPr lvl="2"/>
            <a:r>
              <a:t>de ingang is dan verbonden met de gate (=spanningsbron )</a:t>
            </a:r>
          </a:p>
          <a:p>
            <a:pPr lvl="2"/>
            <a:r>
              <a:t>de uitgang is dan verbonden met de drain</a:t>
            </a:r>
          </a:p>
          <a:p>
            <a:pPr lvl="2"/>
            <a:r>
              <a:t>deze transistor werkt als een spanningsversterker (amplifier)</a:t>
            </a:r>
          </a:p>
          <a:p>
            <a:pPr lvl="1"/>
            <a:r>
              <a:t>gemeenschappelijke  drain</a:t>
            </a:r>
          </a:p>
          <a:p>
            <a:pPr lvl="2"/>
            <a:r>
              <a:t>de ingang is dan verbonden met de gate (=spanningsbron)</a:t>
            </a:r>
          </a:p>
          <a:p>
            <a:pPr lvl="2"/>
            <a:r>
              <a:t>de uitgang is dan verbonden met de source</a:t>
            </a:r>
          </a:p>
          <a:p>
            <a:pPr lvl="2"/>
            <a:r>
              <a:t>de spanning aan de source volgt de spanning aan de ingang (source follower)</a:t>
            </a:r>
          </a:p>
          <a:p>
            <a:pPr lvl="1"/>
            <a:r>
              <a:t>gemeenschappelijke gate</a:t>
            </a:r>
          </a:p>
          <a:p>
            <a:pPr lvl="2"/>
            <a:r>
              <a:t>de ingang is dan verbonden met de source (stroombron)</a:t>
            </a:r>
          </a:p>
          <a:p>
            <a:pPr lvl="2"/>
            <a:r>
              <a:t>de uitgang is dan verbonden met de drain</a:t>
            </a:r>
          </a:p>
          <a:p>
            <a:pPr lvl="2"/>
            <a:r>
              <a:t>de spanning aan de drain wordt bepaald door de stroom aan drain (cascode trap)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De MOS transistor geschakeld als 3-terminal component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39496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39496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66" y="539496"/>
            <a:ext cx="87510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862" y="539496"/>
            <a:ext cx="86082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Tweepoort configuratie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56" y="539496"/>
            <a:ext cx="861628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23" y="539496"/>
            <a:ext cx="966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717" y="539496"/>
            <a:ext cx="88145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78" y="539496"/>
            <a:ext cx="88384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25" y="539496"/>
            <a:ext cx="855015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08" y="539496"/>
            <a:ext cx="87873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95" y="539496"/>
            <a:ext cx="87246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nMOS transistor in een gemeenschappelijke source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51" y="539496"/>
            <a:ext cx="88716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nMOS transistor in een gemeenschappelijke drain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03" y="539496"/>
            <a:ext cx="921319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nMOS transistor in een gemeenschappelijke drain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96" y="539496"/>
            <a:ext cx="910520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3-terminal configuratie: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39496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nMOS transistor in een gemeenschappelijke gate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91" y="539496"/>
            <a:ext cx="93138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Bipolaire transistor configuraties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Gemeenschappelijke emitter</a:t>
            </a:r>
          </a:p>
          <a:p>
            <a:pPr lvl="2"/>
            <a:r>
              <a:t>de ingang is dan verbonden met de basis</a:t>
            </a:r>
          </a:p>
          <a:p>
            <a:pPr lvl="2"/>
            <a:r>
              <a:t>de uitgang is dan verbonden met de collector</a:t>
            </a:r>
          </a:p>
          <a:p>
            <a:pPr lvl="2"/>
            <a:r>
              <a:t>deze transistor werkt als een versterker (amplifier)</a:t>
            </a:r>
          </a:p>
          <a:p>
            <a:pPr lvl="1"/>
            <a:r>
              <a:t>Gemeenschappelijke collector</a:t>
            </a:r>
          </a:p>
          <a:p>
            <a:pPr lvl="2"/>
            <a:r>
              <a:t>de ingang is dan verbonden met de basis</a:t>
            </a:r>
          </a:p>
          <a:p>
            <a:pPr lvl="2"/>
            <a:r>
              <a:t>de uitgang is dan verbonden met de emitter</a:t>
            </a:r>
          </a:p>
          <a:p>
            <a:pPr lvl="2"/>
            <a:r>
              <a:t>de spanning aan de emitter volgt de spanning aan de basis (emitter follower)</a:t>
            </a:r>
          </a:p>
          <a:p>
            <a:pPr lvl="1"/>
            <a:r>
              <a:t>Gemeenschappelijke basis</a:t>
            </a:r>
          </a:p>
          <a:p>
            <a:pPr lvl="2"/>
            <a:r>
              <a:t>de ingang is dan verbonden met de emitter</a:t>
            </a:r>
          </a:p>
          <a:p>
            <a:pPr lvl="2"/>
            <a:r>
              <a:t>de uitgang is dan verbonden met de collector</a:t>
            </a:r>
          </a:p>
          <a:p>
            <a:pPr lvl="2"/>
            <a:r>
              <a:t>de spanning aan de collector wordt bepaald door de stroom aan collector (cascode trap)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De bipolaire transistor geschakeld als 3-terminal component</a:t>
            </a:r>
            <a:endParaRPr sz="2900" b="1" i="0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een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78" y="539496"/>
            <a:ext cx="855724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50" y="539496"/>
            <a:ext cx="110816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03653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45199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npn transistor in een gemeenschappelijke collector schakeling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21" y="539496"/>
            <a:ext cx="86611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npn transistor in een gemeenschappelijke basis schakeling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32" y="539496"/>
            <a:ext cx="100133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3-terminal configuratie: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05743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3-terminal configuratie: transconductantie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39496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2 terminal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3574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MOS transistor configuraties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MOS transistor geschakeld als diode</a:t>
            </a:r>
          </a:p>
          <a:p>
            <a:pPr lvl="1"/>
            <a:r>
              <a:t>De MOS transistor geschakeld als actieve belasting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De MOS transistor geschakeld als 2-terminal component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als diode geschakeld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5" y="539496"/>
            <a:ext cx="1177773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